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9982200" cy="6794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2" pos="3069" userDrawn="1">
          <p15:clr>
            <a:srgbClr val="A4A3A4"/>
          </p15:clr>
        </p15:guide>
        <p15:guide id="1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665"/>
    <a:srgbClr val="1EA0B2"/>
    <a:srgbClr val="F8FAFC"/>
    <a:srgbClr val="F9FBFD"/>
    <a:srgbClr val="727272"/>
    <a:srgbClr val="EBEBEB"/>
    <a:srgbClr val="0054A5"/>
    <a:srgbClr val="FFBA4C"/>
    <a:srgbClr val="9F5FCF"/>
    <a:srgbClr val="0BA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6633" autoAdjust="0"/>
  </p:normalViewPr>
  <p:slideViewPr>
    <p:cSldViewPr snapToGrid="0" showGuides="1">
      <p:cViewPr varScale="1">
        <p:scale>
          <a:sx n="115" d="100"/>
          <a:sy n="115" d="100"/>
        </p:scale>
        <p:origin x="828" y="108"/>
      </p:cViewPr>
      <p:guideLst>
        <p:guide pos="306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54273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BB382-1917-4D3E-BC69-9C049CDEF451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6453596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54273" y="6453596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9A81A-3E2C-426A-A3FC-4C7141482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20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54273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1DAD0-E3CB-4FFB-BD5F-A0FF6500F927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52750" y="849313"/>
            <a:ext cx="407670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8220" y="3269853"/>
            <a:ext cx="798576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6453596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54273" y="6453596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EC600-ACD0-4E5E-B0A6-9D83D7BEC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04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7368000" y="0"/>
            <a:ext cx="4824000" cy="685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 userDrawn="1">
            <p:ph type="ctrTitle"/>
          </p:nvPr>
        </p:nvSpPr>
        <p:spPr>
          <a:xfrm>
            <a:off x="7390783" y="2232000"/>
            <a:ext cx="4666538" cy="1200329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bg1"/>
                </a:solidFill>
                <a:latin typeface="Arial Narrow" panose="020B0606020202030204" pitchFamily="34" charset="0"/>
                <a:cs typeface="Akkurat Std Light" panose="020B0404020101020102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324000" y="709690"/>
            <a:ext cx="2520280" cy="504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5" name="Rettangolo 14"/>
          <p:cNvSpPr/>
          <p:nvPr userDrawn="1"/>
        </p:nvSpPr>
        <p:spPr>
          <a:xfrm>
            <a:off x="324000" y="552300"/>
            <a:ext cx="2520280" cy="1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 userDrawn="1"/>
        </p:nvSpPr>
        <p:spPr>
          <a:xfrm>
            <a:off x="324000" y="1353079"/>
            <a:ext cx="2520280" cy="1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ottotitolo 2"/>
          <p:cNvSpPr>
            <a:spLocks noGrp="1"/>
          </p:cNvSpPr>
          <p:nvPr userDrawn="1">
            <p:ph type="subTitle" idx="1"/>
          </p:nvPr>
        </p:nvSpPr>
        <p:spPr>
          <a:xfrm>
            <a:off x="324000" y="778948"/>
            <a:ext cx="2520280" cy="376575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Arial Narrow" panose="020B0606020202030204" pitchFamily="34" charset="0"/>
                <a:cs typeface="Akkurat Std Light" panose="020B04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>
          <a:xfrm>
            <a:off x="7380000" y="5112000"/>
            <a:ext cx="4666912" cy="810478"/>
          </a:xfrm>
        </p:spPr>
        <p:txBody>
          <a:bodyPr>
            <a:spAutoFit/>
          </a:bodyPr>
          <a:lstStyle>
            <a:lvl1pPr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chemeClr val="bg1"/>
                </a:solidFill>
              </a:defRPr>
            </a:lvl1pPr>
            <a:lvl2pPr marL="0" indent="0">
              <a:defRPr sz="2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13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215" y="703188"/>
            <a:ext cx="2036667" cy="64989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9561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469" userDrawn="1">
          <p15:clr>
            <a:srgbClr val="FBAE40"/>
          </p15:clr>
        </p15:guide>
        <p15:guide id="5" orient="horz" pos="4110" userDrawn="1">
          <p15:clr>
            <a:srgbClr val="FBAE40"/>
          </p15:clr>
        </p15:guide>
        <p15:guide id="6" orient="horz" pos="21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colorato">
    <p:bg>
      <p:bgPr>
        <a:solidFill>
          <a:srgbClr val="4156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9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2" y="72000"/>
            <a:ext cx="12193200" cy="64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>
              <a:solidFill>
                <a:srgbClr val="DD953B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000" y="1152000"/>
            <a:ext cx="11178000" cy="5040000"/>
          </a:xfrm>
        </p:spPr>
        <p:txBody>
          <a:bodyPr/>
          <a:lstStyle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2" y="6516000"/>
            <a:ext cx="12193200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>
              <a:solidFill>
                <a:srgbClr val="DD953B"/>
              </a:solidFill>
            </a:endParaRPr>
          </a:p>
        </p:txBody>
      </p:sp>
      <p:pic>
        <p:nvPicPr>
          <p:cNvPr id="11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731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 userDrawn="1"/>
        </p:nvSpPr>
        <p:spPr>
          <a:xfrm>
            <a:off x="-2" y="0"/>
            <a:ext cx="6570000" cy="685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21942" y="72000"/>
            <a:ext cx="6427433" cy="1169551"/>
          </a:xfrm>
          <a:noFill/>
        </p:spPr>
        <p:txBody>
          <a:bodyPr wrap="square" anchor="t" anchorCtr="0">
            <a:spAutoFit/>
          </a:bodyPr>
          <a:lstStyle>
            <a:lvl1pPr algn="l">
              <a:lnSpc>
                <a:spcPts val="42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9432000" y="6505200"/>
            <a:ext cx="250575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it-IT" sz="1800" b="1" dirty="0">
                <a:solidFill>
                  <a:schemeClr val="bg1"/>
                </a:solidFill>
              </a:rPr>
              <a:t>POLI</a:t>
            </a:r>
            <a:r>
              <a:rPr lang="it-IT" sz="1800" b="0" dirty="0">
                <a:solidFill>
                  <a:schemeClr val="bg1"/>
                </a:solidFill>
              </a:rPr>
              <a:t>TECNICO DI </a:t>
            </a:r>
            <a:r>
              <a:rPr lang="it-IT" sz="1800" b="1" dirty="0">
                <a:solidFill>
                  <a:schemeClr val="bg1"/>
                </a:solidFill>
              </a:rPr>
              <a:t>TO</a:t>
            </a:r>
            <a:r>
              <a:rPr lang="it-IT" sz="1800" b="0" dirty="0">
                <a:solidFill>
                  <a:schemeClr val="bg1"/>
                </a:solidFill>
              </a:rPr>
              <a:t>RINO</a:t>
            </a:r>
          </a:p>
        </p:txBody>
      </p:sp>
      <p:pic>
        <p:nvPicPr>
          <p:cNvPr id="9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71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 - Sfondo colorato">
    <p:bg>
      <p:bgPr>
        <a:solidFill>
          <a:srgbClr val="4156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000" y="1152000"/>
            <a:ext cx="11178000" cy="50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534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bian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1EA0B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5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97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dow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0" y="2682000"/>
            <a:ext cx="12192000" cy="4176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1EA0B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6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61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Ima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0" y="4192532"/>
            <a:ext cx="12192000" cy="268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1EA0B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6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0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up + im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0" y="0"/>
            <a:ext cx="12192000" cy="3366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9432000" y="6505200"/>
            <a:ext cx="250575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it-IT" sz="1800" b="1" dirty="0">
                <a:solidFill>
                  <a:schemeClr val="bg1"/>
                </a:solidFill>
              </a:rPr>
              <a:t>POLI</a:t>
            </a:r>
            <a:r>
              <a:rPr lang="it-IT" sz="1800" b="0" dirty="0">
                <a:solidFill>
                  <a:schemeClr val="bg1"/>
                </a:solidFill>
              </a:rPr>
              <a:t>TECNICO DI </a:t>
            </a:r>
            <a:r>
              <a:rPr lang="it-IT" sz="1800" b="1" dirty="0">
                <a:solidFill>
                  <a:schemeClr val="bg1"/>
                </a:solidFill>
              </a:rPr>
              <a:t>TO</a:t>
            </a:r>
            <a:r>
              <a:rPr lang="it-IT" sz="1800" b="0" dirty="0">
                <a:solidFill>
                  <a:schemeClr val="bg1"/>
                </a:solidFill>
              </a:rPr>
              <a:t>RINO</a:t>
            </a:r>
          </a:p>
        </p:txBody>
      </p:sp>
      <p:pic>
        <p:nvPicPr>
          <p:cNvPr id="5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06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999" y="4500000"/>
            <a:ext cx="4339605" cy="1708160"/>
          </a:xfrm>
        </p:spPr>
        <p:txBody>
          <a:bodyPr anchor="t" anchorCtr="0">
            <a:spAutoFit/>
          </a:bodyPr>
          <a:lstStyle>
            <a:lvl1pPr algn="r">
              <a:lnSpc>
                <a:spcPts val="4200"/>
              </a:lnSpc>
              <a:defRPr b="1">
                <a:solidFill>
                  <a:srgbClr val="1EA0B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Rettangolo 2"/>
          <p:cNvSpPr/>
          <p:nvPr userDrawn="1"/>
        </p:nvSpPr>
        <p:spPr>
          <a:xfrm>
            <a:off x="0" y="0"/>
            <a:ext cx="12192000" cy="4176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84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- Sfondo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 userDrawn="1"/>
        </p:nvSpPr>
        <p:spPr>
          <a:xfrm>
            <a:off x="9430729" y="6480000"/>
            <a:ext cx="224965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it-IT" sz="1600" b="1" dirty="0">
                <a:solidFill>
                  <a:srgbClr val="CBE67F"/>
                </a:solidFill>
              </a:rPr>
              <a:t>POLI</a:t>
            </a:r>
            <a:r>
              <a:rPr lang="it-IT" sz="1600" b="0" dirty="0">
                <a:solidFill>
                  <a:srgbClr val="CBE67F"/>
                </a:solidFill>
              </a:rPr>
              <a:t>TECNICO DI </a:t>
            </a:r>
            <a:r>
              <a:rPr lang="it-IT" sz="1600" b="1" dirty="0">
                <a:solidFill>
                  <a:srgbClr val="CBE67F"/>
                </a:solidFill>
              </a:rPr>
              <a:t>TO</a:t>
            </a:r>
            <a:r>
              <a:rPr lang="it-IT" sz="1600" b="0" dirty="0">
                <a:solidFill>
                  <a:srgbClr val="CBE67F"/>
                </a:solidFill>
              </a:rPr>
              <a:t>RINO</a:t>
            </a:r>
          </a:p>
        </p:txBody>
      </p:sp>
      <p:sp>
        <p:nvSpPr>
          <p:cNvPr id="3" name="Rettangolo 2"/>
          <p:cNvSpPr/>
          <p:nvPr userDrawn="1"/>
        </p:nvSpPr>
        <p:spPr>
          <a:xfrm>
            <a:off x="5622202" y="0"/>
            <a:ext cx="6569798" cy="685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6000" y="72000"/>
            <a:ext cx="5508000" cy="1169551"/>
          </a:xfrm>
          <a:noFill/>
        </p:spPr>
        <p:txBody>
          <a:bodyPr anchor="t" anchorCtr="0">
            <a:spAutoFit/>
          </a:bodyPr>
          <a:lstStyle>
            <a:lvl1pPr algn="l">
              <a:lnSpc>
                <a:spcPts val="4200"/>
              </a:lnSpc>
              <a:defRPr b="1">
                <a:solidFill>
                  <a:srgbClr val="1EA0B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pic>
        <p:nvPicPr>
          <p:cNvPr id="9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824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Paragra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670873"/>
            <a:ext cx="8460336" cy="688256"/>
          </a:xfrm>
          <a:solidFill>
            <a:srgbClr val="41566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180000" bIns="72000" anchor="t" anchorCtr="0">
            <a:spAutoFit/>
          </a:bodyPr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5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116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00" y="612000"/>
            <a:ext cx="11176383" cy="630942"/>
          </a:xfrm>
        </p:spPr>
        <p:txBody>
          <a:bodyPr anchor="t" anchorCtr="0">
            <a:spAutoFit/>
          </a:bodyPr>
          <a:lstStyle>
            <a:lvl1pPr algn="l">
              <a:lnSpc>
                <a:spcPts val="4200"/>
              </a:lnSpc>
              <a:defRPr b="1">
                <a:solidFill>
                  <a:srgbClr val="1EA0B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0"/>
          </p:nvPr>
        </p:nvSpPr>
        <p:spPr>
          <a:xfrm>
            <a:off x="0" y="180000"/>
            <a:ext cx="6084000" cy="405102"/>
          </a:xfrm>
          <a:solidFill>
            <a:srgbClr val="1EA0B2"/>
          </a:solidFill>
        </p:spPr>
        <p:txBody>
          <a:bodyPr wrap="square" lIns="612000" tIns="36000" rIns="108000" bIns="36000" anchor="ctr" anchorCtr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218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Sottotitolo - Sfondo 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 userDrawn="1"/>
        </p:nvSpPr>
        <p:spPr>
          <a:xfrm>
            <a:off x="9430729" y="6480000"/>
            <a:ext cx="224965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it-IT" sz="1600" b="1" dirty="0">
                <a:solidFill>
                  <a:srgbClr val="CBE67F"/>
                </a:solidFill>
              </a:rPr>
              <a:t>POLI</a:t>
            </a:r>
            <a:r>
              <a:rPr lang="it-IT" sz="1600" b="0" dirty="0">
                <a:solidFill>
                  <a:srgbClr val="CBE67F"/>
                </a:solidFill>
              </a:rPr>
              <a:t>TECNICO DI </a:t>
            </a:r>
            <a:r>
              <a:rPr lang="it-IT" sz="1600" b="1" dirty="0">
                <a:solidFill>
                  <a:srgbClr val="CBE67F"/>
                </a:solidFill>
              </a:rPr>
              <a:t>TO</a:t>
            </a:r>
            <a:r>
              <a:rPr lang="it-IT" sz="1600" b="0" dirty="0">
                <a:solidFill>
                  <a:srgbClr val="CBE67F"/>
                </a:solidFill>
              </a:rPr>
              <a:t>RINO</a:t>
            </a:r>
          </a:p>
        </p:txBody>
      </p:sp>
      <p:sp>
        <p:nvSpPr>
          <p:cNvPr id="6" name="Rettangolo 5"/>
          <p:cNvSpPr/>
          <p:nvPr userDrawn="1"/>
        </p:nvSpPr>
        <p:spPr>
          <a:xfrm>
            <a:off x="0" y="2682000"/>
            <a:ext cx="12192000" cy="4176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504000" y="612000"/>
            <a:ext cx="11176383" cy="630942"/>
          </a:xfrm>
        </p:spPr>
        <p:txBody>
          <a:bodyPr anchor="t" anchorCtr="0">
            <a:spAutoFit/>
          </a:bodyPr>
          <a:lstStyle>
            <a:lvl1pPr algn="l">
              <a:lnSpc>
                <a:spcPts val="4200"/>
              </a:lnSpc>
              <a:defRPr b="1">
                <a:solidFill>
                  <a:srgbClr val="1EA0B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0"/>
          </p:nvPr>
        </p:nvSpPr>
        <p:spPr>
          <a:xfrm>
            <a:off x="0" y="180000"/>
            <a:ext cx="6084000" cy="405102"/>
          </a:xfrm>
          <a:solidFill>
            <a:srgbClr val="1EA0B2"/>
          </a:solidFill>
        </p:spPr>
        <p:txBody>
          <a:bodyPr wrap="square" lIns="612000" tIns="36000" rIns="108000" bIns="36000" anchor="ctr" anchorCtr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12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848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Sottotitolo - Sfondo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4176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504000" y="612000"/>
            <a:ext cx="5544000" cy="1169551"/>
          </a:xfrm>
        </p:spPr>
        <p:txBody>
          <a:bodyPr anchor="t" anchorCtr="0">
            <a:spAutoFit/>
          </a:bodyPr>
          <a:lstStyle>
            <a:lvl1pPr algn="r">
              <a:lnSpc>
                <a:spcPts val="42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0"/>
          </p:nvPr>
        </p:nvSpPr>
        <p:spPr>
          <a:xfrm>
            <a:off x="0" y="180000"/>
            <a:ext cx="6048000" cy="405102"/>
          </a:xfrm>
          <a:solidFill>
            <a:srgbClr val="1EA0B2"/>
          </a:solidFill>
        </p:spPr>
        <p:txBody>
          <a:bodyPr wrap="square" lIns="612000" tIns="36000" rIns="108000" bIns="36000" anchor="ctr" anchorCtr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69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Sottotitolo - Sfondo 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3949" y="5187636"/>
            <a:ext cx="5384052" cy="1169551"/>
          </a:xfrm>
        </p:spPr>
        <p:txBody>
          <a:bodyPr anchor="t" anchorCtr="0">
            <a:spAutoFit/>
          </a:bodyPr>
          <a:lstStyle>
            <a:lvl1pPr algn="r">
              <a:lnSpc>
                <a:spcPts val="4200"/>
              </a:lnSpc>
              <a:defRPr>
                <a:solidFill>
                  <a:srgbClr val="1EA0B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12192000" cy="4176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0" y="4791636"/>
            <a:ext cx="6047999" cy="405102"/>
          </a:xfrm>
          <a:solidFill>
            <a:srgbClr val="1EA0B2"/>
          </a:solidFill>
        </p:spPr>
        <p:txBody>
          <a:bodyPr wrap="square" lIns="108000" tIns="36000" rIns="144000" bIns="36000" anchor="ctr" anchorCtr="0">
            <a:sp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9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808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Sottotitolo - Sfondo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 userDrawn="1"/>
        </p:nvSpPr>
        <p:spPr>
          <a:xfrm>
            <a:off x="9430729" y="6480000"/>
            <a:ext cx="2249654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it-IT" sz="1600" b="1" dirty="0">
                <a:solidFill>
                  <a:srgbClr val="CBE67F"/>
                </a:solidFill>
              </a:rPr>
              <a:t>POLI</a:t>
            </a:r>
            <a:r>
              <a:rPr lang="it-IT" sz="1600" b="0" dirty="0">
                <a:solidFill>
                  <a:srgbClr val="CBE67F"/>
                </a:solidFill>
              </a:rPr>
              <a:t>TECNICO DI </a:t>
            </a:r>
            <a:r>
              <a:rPr lang="it-IT" sz="1600" b="1" dirty="0">
                <a:solidFill>
                  <a:srgbClr val="CBE67F"/>
                </a:solidFill>
              </a:rPr>
              <a:t>TO</a:t>
            </a:r>
            <a:r>
              <a:rPr lang="it-IT" sz="1600" b="0" dirty="0">
                <a:solidFill>
                  <a:srgbClr val="CBE67F"/>
                </a:solidFill>
              </a:rPr>
              <a:t>RINO</a:t>
            </a:r>
          </a:p>
        </p:txBody>
      </p:sp>
      <p:sp>
        <p:nvSpPr>
          <p:cNvPr id="3" name="Rettangolo 2"/>
          <p:cNvSpPr/>
          <p:nvPr userDrawn="1"/>
        </p:nvSpPr>
        <p:spPr>
          <a:xfrm>
            <a:off x="5622202" y="0"/>
            <a:ext cx="6569798" cy="685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04001" y="612000"/>
            <a:ext cx="5118202" cy="1169551"/>
          </a:xfrm>
        </p:spPr>
        <p:txBody>
          <a:bodyPr anchor="t" anchorCtr="0">
            <a:spAutoFit/>
          </a:bodyPr>
          <a:lstStyle>
            <a:lvl1pPr algn="l">
              <a:lnSpc>
                <a:spcPts val="4200"/>
              </a:lnSpc>
              <a:defRPr b="1">
                <a:solidFill>
                  <a:srgbClr val="1EA0B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0" y="180000"/>
            <a:ext cx="5400000" cy="405102"/>
          </a:xfrm>
          <a:solidFill>
            <a:srgbClr val="1EA0B2"/>
          </a:solidFill>
        </p:spPr>
        <p:txBody>
          <a:bodyPr wrap="square" lIns="612000" tIns="36000" rIns="108000" bIns="36000" anchor="ctr" anchorCtr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10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404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3" y="72000"/>
            <a:ext cx="12190595" cy="64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2" y="6516000"/>
            <a:ext cx="12193200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0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>
            <a:off x="5622202" y="333374"/>
            <a:ext cx="6569798" cy="6524625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3" y="72000"/>
            <a:ext cx="12190595" cy="64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2" y="6516000"/>
            <a:ext cx="12193200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9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>
            <a:off x="2" y="333374"/>
            <a:ext cx="6569798" cy="6524625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3" y="72000"/>
            <a:ext cx="12190595" cy="64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2" y="6516000"/>
            <a:ext cx="12193200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9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Sfondo SX bian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>
            <a:off x="2" y="333374"/>
            <a:ext cx="6569798" cy="6524625"/>
          </a:xfrm>
          <a:prstGeom prst="rect">
            <a:avLst/>
          </a:prstGeom>
          <a:solidFill>
            <a:srgbClr val="F8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3" y="72000"/>
            <a:ext cx="12190595" cy="648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03" y="72000"/>
            <a:ext cx="11712000" cy="64800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2" y="6516000"/>
            <a:ext cx="12193200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8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2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3" y="71999"/>
            <a:ext cx="12190595" cy="1095715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8853" y="158492"/>
            <a:ext cx="11514300" cy="648000"/>
          </a:xfrm>
        </p:spPr>
        <p:txBody>
          <a:bodyPr anchor="t" anchorCtr="0">
            <a:noAutofit/>
          </a:bodyPr>
          <a:lstStyle>
            <a:lvl1pPr algn="ctr"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2" y="6516000"/>
            <a:ext cx="12193200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72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o 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 userDrawn="1"/>
        </p:nvSpPr>
        <p:spPr>
          <a:xfrm>
            <a:off x="3" y="6516000"/>
            <a:ext cx="12190595" cy="342000"/>
          </a:xfrm>
          <a:prstGeom prst="rect">
            <a:avLst/>
          </a:prstGeom>
          <a:solidFill>
            <a:srgbClr val="41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>
              <a:solidFill>
                <a:srgbClr val="DD953B"/>
              </a:solidFill>
            </a:endParaRPr>
          </a:p>
        </p:txBody>
      </p:sp>
      <p:pic>
        <p:nvPicPr>
          <p:cNvPr id="8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386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raucci\Desktop\codau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02" y="6543000"/>
            <a:ext cx="902551" cy="288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358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68448" y="72000"/>
            <a:ext cx="11641838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3999" y="1152000"/>
            <a:ext cx="11179161" cy="49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B6D2C-6E8C-41F5-A116-664FEE6C7D8A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D6F8-3487-4E16-ABF5-5E3EC5A9FE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67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713" r:id="rId4"/>
    <p:sldLayoutId id="2147483714" r:id="rId5"/>
    <p:sldLayoutId id="2147483715" r:id="rId6"/>
    <p:sldLayoutId id="2147483712" r:id="rId7"/>
    <p:sldLayoutId id="2147483654" r:id="rId8"/>
    <p:sldLayoutId id="2147483655" r:id="rId9"/>
    <p:sldLayoutId id="2147483656" r:id="rId10"/>
    <p:sldLayoutId id="2147483657" r:id="rId11"/>
    <p:sldLayoutId id="2147483705" r:id="rId12"/>
    <p:sldLayoutId id="2147483658" r:id="rId13"/>
    <p:sldLayoutId id="2147483659" r:id="rId14"/>
    <p:sldLayoutId id="2147483660" r:id="rId15"/>
    <p:sldLayoutId id="2147483711" r:id="rId16"/>
    <p:sldLayoutId id="2147483710" r:id="rId17"/>
    <p:sldLayoutId id="2147483661" r:id="rId18"/>
    <p:sldLayoutId id="2147483662" r:id="rId19"/>
    <p:sldLayoutId id="2147483663" r:id="rId20"/>
    <p:sldLayoutId id="2147483664" r:id="rId21"/>
    <p:sldLayoutId id="2147483665" r:id="rId22"/>
    <p:sldLayoutId id="2147483666" r:id="rId23"/>
    <p:sldLayoutId id="2147483667" r:id="rId24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lang="it-IT" sz="3600" b="1" kern="1200" dirty="0">
          <a:solidFill>
            <a:srgbClr val="1EA0B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1D384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rgbClr val="1D384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rgbClr val="1D384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1D384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1D38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10" userDrawn="1">
          <p15:clr>
            <a:srgbClr val="F26B43"/>
          </p15:clr>
        </p15:guide>
        <p15:guide id="6" orient="horz" pos="41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670873"/>
            <a:ext cx="2743199" cy="688256"/>
          </a:xfrm>
        </p:spPr>
        <p:txBody>
          <a:bodyPr/>
          <a:lstStyle/>
          <a:p>
            <a:r>
              <a:rPr lang="it-IT" dirty="0"/>
              <a:t>Agenda </a:t>
            </a:r>
            <a:r>
              <a:rPr lang="it-IT" sz="3200" dirty="0"/>
              <a:t>1/2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39060" y="5170572"/>
            <a:ext cx="3006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400" dirty="0">
              <a:solidFill>
                <a:srgbClr val="415665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725949" y="459473"/>
            <a:ext cx="8778240" cy="667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GENNAIO 2022</a:t>
            </a:r>
          </a:p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it-IT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.30- </a:t>
            </a:r>
            <a:r>
              <a:rPr lang="it-IT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it-IT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.40 </a:t>
            </a:r>
            <a:r>
              <a:rPr lang="it-IT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E SALUTI  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Dragoni, Direttore Generale Politecnico di Milano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t-IT" sz="14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14.40 </a:t>
            </a:r>
            <a:r>
              <a:rPr lang="it-IT" sz="14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14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17.30 PRIMA PARTE </a:t>
            </a:r>
            <a:r>
              <a:rPr lang="it-IT" sz="14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Il GRUPPO TERZA MISSIONE- G. Conti, Coordinatore Gruppo TM</a:t>
            </a:r>
          </a:p>
          <a:p>
            <a:pPr lvl="0">
              <a:lnSpc>
                <a:spcPct val="120000"/>
              </a:lnSpc>
            </a:pPr>
            <a:endParaRPr lang="it-IT" sz="14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0" indent="-358775"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«Rapporti con le imprese», D. Riccioni (La Sapienza) </a:t>
            </a:r>
          </a:p>
          <a:p>
            <a:pPr marL="358775" lvl="0" indent="-358775"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«Trasferimento tecnologico», 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A.Baccigotti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UniBO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358775" lvl="0" indent="-358775"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Placement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Alumni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F.Colombo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Polimi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 marL="358775" lvl="0" indent="-358775"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«Comunicazione, Public Engagement e Impatto sociale”,  A. Attanasio (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UniCal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A.De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Bortoli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UniTo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endParaRPr lang="it-IT" sz="1400" kern="0" dirty="0" smtClean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r>
              <a:rPr lang="it-IT" sz="1400" b="1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</a:t>
            </a:r>
            <a:r>
              <a:rPr lang="it-IT" sz="1400" b="1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GENNAIO </a:t>
            </a:r>
            <a:r>
              <a:rPr lang="it-IT" sz="1400" b="1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endParaRPr lang="it-IT" sz="1400" b="1" kern="0" dirty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r>
              <a:rPr lang="it-IT" sz="1400" b="1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9.30- 9.40 INTRODUZIONE E SALUTI  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G. Dragoni, Direttore Generale Politecnico di Milano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9.40 - 10.00  Rappresentante MUR (da definire) </a:t>
            </a:r>
          </a:p>
          <a:p>
            <a:pPr>
              <a:lnSpc>
                <a:spcPct val="12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10.00 -10.30 Dibattito</a:t>
            </a:r>
          </a:p>
          <a:p>
            <a:pPr>
              <a:lnSpc>
                <a:spcPct val="300000"/>
              </a:lnSpc>
            </a:pPr>
            <a:endParaRPr lang="it-IT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95815" y="4722667"/>
            <a:ext cx="2937589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INCONTRO  </a:t>
            </a:r>
          </a:p>
          <a:p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GRUPPI CODAU</a:t>
            </a:r>
          </a:p>
          <a:p>
            <a:r>
              <a:rPr lang="it-I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e 28 GENNAIO 2022 </a:t>
            </a:r>
            <a:endParaRPr lang="it-IT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(ORE </a:t>
            </a:r>
            <a:r>
              <a:rPr lang="it-I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14.30 </a:t>
            </a:r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17.30</a:t>
            </a:r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it-IT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6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670873"/>
            <a:ext cx="2743199" cy="688256"/>
          </a:xfrm>
        </p:spPr>
        <p:txBody>
          <a:bodyPr/>
          <a:lstStyle/>
          <a:p>
            <a:r>
              <a:rPr lang="it-IT" dirty="0"/>
              <a:t>Agenda </a:t>
            </a:r>
            <a:r>
              <a:rPr lang="it-IT" sz="3200" dirty="0"/>
              <a:t>2/2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39060" y="5170572"/>
            <a:ext cx="3006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400" dirty="0">
              <a:solidFill>
                <a:srgbClr val="415665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58009" y="0"/>
            <a:ext cx="8509300" cy="645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</a:t>
            </a:r>
            <a:r>
              <a:rPr lang="it-IT" sz="1400" b="1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GENNAIO </a:t>
            </a:r>
            <a:r>
              <a:rPr lang="it-IT" sz="1400" b="1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endParaRPr lang="it-IT" sz="1400" b="1" kern="0" dirty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it-IT" sz="14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10.30 - 14.00 </a:t>
            </a:r>
            <a:r>
              <a:rPr lang="it-IT" sz="14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it-IT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 </a:t>
            </a:r>
            <a:r>
              <a:rPr lang="it-IT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it-IT" sz="14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14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GRUPPO </a:t>
            </a:r>
            <a:r>
              <a:rPr lang="it-IT" sz="14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</a:t>
            </a:r>
            <a:endParaRPr lang="it-IT" sz="14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it-IT" sz="14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 Fulci  Coordinatrice Gruppo Ricerca (POLITO</a:t>
            </a:r>
            <a:r>
              <a:rPr lang="it-IT" sz="12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Progetti 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nazionali, B. Rebecchi (UNIMORE)</a:t>
            </a: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Progetti internazionali, G. Castelli (UNICATT) </a:t>
            </a: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Assicurazione della qualità e valutazione della ricerca A. Berti (UNIPD)</a:t>
            </a: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Dipartimenti d’eccellenza, V. Bandini (UNIBO) </a:t>
            </a: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Servizi a supporto del ricercatore, D.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Pellizzon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(CA </a:t>
            </a: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FOSCARI)</a:t>
            </a:r>
            <a:endParaRPr lang="it-IT" sz="1400" kern="0" dirty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Dottorato di ricerca, A. Palermo (POLIBA</a:t>
            </a: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it-IT" sz="1400" kern="0" dirty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58775" lvl="0" indent="-358775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buFont typeface="+mj-lt"/>
              <a:buAutoNum type="arabicPeriod"/>
              <a:defRPr/>
            </a:pP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Ricerca Medica ed Etica, S. Baggini (UNIPV</a:t>
            </a: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it-IT" sz="1400" kern="0" dirty="0" smtClean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1200"/>
              </a:spcAft>
              <a:buClr>
                <a:srgbClr val="1EA0B2"/>
              </a:buClr>
              <a:buSzPct val="100000"/>
              <a:defRPr/>
            </a:pP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TEMI TRASVERSALI – «</a:t>
            </a: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figura professionale del </a:t>
            </a:r>
            <a:r>
              <a:rPr lang="it-IT" sz="1400" kern="0" dirty="0" err="1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Manager and Administrator (</a:t>
            </a: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RMA): bisogni  e proposte di formazione» , V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Romano (Polito) e  A. Albanesi (Camerino)</a:t>
            </a:r>
          </a:p>
          <a:p>
            <a:pPr lvl="0">
              <a:lnSpc>
                <a:spcPct val="120000"/>
              </a:lnSpc>
            </a:pP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«La 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Carta europea dei ricercatori: </a:t>
            </a:r>
            <a:r>
              <a:rPr lang="it-IT" sz="1400" kern="0" dirty="0" smtClean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aggiornamenti di attuazione in Italia», C. Biglia (Polito)</a:t>
            </a:r>
          </a:p>
          <a:p>
            <a:pPr lvl="0">
              <a:lnSpc>
                <a:spcPct val="120000"/>
              </a:lnSpc>
            </a:pPr>
            <a:endParaRPr lang="it-IT" sz="1400" kern="0" dirty="0">
              <a:solidFill>
                <a:srgbClr val="1F386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14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Dibattito  e </a:t>
            </a:r>
            <a:r>
              <a:rPr lang="it-IT" sz="1400" b="1" dirty="0" smtClean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Conclusioni </a:t>
            </a:r>
            <a:endParaRPr lang="it-IT" sz="14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14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Fulci, 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coordinatrice </a:t>
            </a:r>
            <a:r>
              <a:rPr lang="it-IT" sz="1400" kern="0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Gruppo Ricerca, Giuseppe Conti coordinatore Gruppo Terza Missione</a:t>
            </a:r>
          </a:p>
          <a:p>
            <a:pPr>
              <a:lnSpc>
                <a:spcPct val="120000"/>
              </a:lnSpc>
            </a:pPr>
            <a:endParaRPr lang="it-IT" sz="120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0819" y="4730980"/>
            <a:ext cx="2499785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INCONTRO  </a:t>
            </a:r>
          </a:p>
          <a:p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GRUPPI CODAU</a:t>
            </a:r>
          </a:p>
          <a:p>
            <a:r>
              <a:rPr lang="it-I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Gennaio 2022 </a:t>
            </a:r>
            <a:endParaRPr lang="it-IT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(ORE 9.30 -</a:t>
            </a:r>
            <a:r>
              <a:rPr lang="it-I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14.00</a:t>
            </a:r>
            <a:r>
              <a:rPr lang="it-IT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it-IT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170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311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Akkurat Std Light</vt:lpstr>
      <vt:lpstr>Arial</vt:lpstr>
      <vt:lpstr>Arial Narrow</vt:lpstr>
      <vt:lpstr>Calibri</vt:lpstr>
      <vt:lpstr>Times New Roman</vt:lpstr>
      <vt:lpstr>1_Tema di Office</vt:lpstr>
      <vt:lpstr>Agenda 1/2</vt:lpstr>
      <vt:lpstr>Agenda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 Cavaliere</dc:creator>
  <cp:lastModifiedBy>Fulci  Laura Lilla</cp:lastModifiedBy>
  <cp:revision>546</cp:revision>
  <cp:lastPrinted>2018-04-05T12:35:52Z</cp:lastPrinted>
  <dcterms:created xsi:type="dcterms:W3CDTF">2017-02-23T09:18:42Z</dcterms:created>
  <dcterms:modified xsi:type="dcterms:W3CDTF">2021-12-14T08:15:13Z</dcterms:modified>
</cp:coreProperties>
</file>